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DB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3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6BB5-2DF8-40F6-A5EB-37E6EAF39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ABEBC8-9A67-4B33-8A2E-50E009024D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FFD319-23A8-4BC9-9761-1CB2C81085D1}"/>
              </a:ext>
            </a:extLst>
          </p:cNvPr>
          <p:cNvSpPr>
            <a:spLocks noGrp="1"/>
          </p:cNvSpPr>
          <p:nvPr>
            <p:ph type="dt" sz="half" idx="10"/>
          </p:nvPr>
        </p:nvSpPr>
        <p:spPr/>
        <p:txBody>
          <a:bodyPr/>
          <a:lstStyle/>
          <a:p>
            <a:fld id="{D16BC5D5-1A4A-4448-9096-F474D136E500}" type="datetimeFigureOut">
              <a:rPr lang="en-US" smtClean="0"/>
              <a:t>3/23/2020</a:t>
            </a:fld>
            <a:endParaRPr lang="en-US"/>
          </a:p>
        </p:txBody>
      </p:sp>
      <p:sp>
        <p:nvSpPr>
          <p:cNvPr id="5" name="Footer Placeholder 4">
            <a:extLst>
              <a:ext uri="{FF2B5EF4-FFF2-40B4-BE49-F238E27FC236}">
                <a16:creationId xmlns:a16="http://schemas.microsoft.com/office/drawing/2014/main" id="{A0074B30-4ABE-4D41-8464-99AD73208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3D21C-0E74-4786-ABB7-53FE0A7D9DE9}"/>
              </a:ext>
            </a:extLst>
          </p:cNvPr>
          <p:cNvSpPr>
            <a:spLocks noGrp="1"/>
          </p:cNvSpPr>
          <p:nvPr>
            <p:ph type="sldNum" sz="quarter" idx="12"/>
          </p:nvPr>
        </p:nvSpPr>
        <p:spPr/>
        <p:txBody>
          <a:bodyPr/>
          <a:lstStyle/>
          <a:p>
            <a:fld id="{24CBBCB4-0271-4C52-8AEC-0AFF5973A2AD}" type="slidenum">
              <a:rPr lang="en-US" smtClean="0"/>
              <a:t>‹#›</a:t>
            </a:fld>
            <a:endParaRPr lang="en-US"/>
          </a:p>
        </p:txBody>
      </p:sp>
    </p:spTree>
    <p:extLst>
      <p:ext uri="{BB962C8B-B14F-4D97-AF65-F5344CB8AC3E}">
        <p14:creationId xmlns:p14="http://schemas.microsoft.com/office/powerpoint/2010/main" val="192875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93583-B307-4C2D-9AA9-5717D306E1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CAAA98-78A2-424B-B67B-71F7C07AD5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D0B64-D4AC-4C18-90E5-ECE09B33E249}"/>
              </a:ext>
            </a:extLst>
          </p:cNvPr>
          <p:cNvSpPr>
            <a:spLocks noGrp="1"/>
          </p:cNvSpPr>
          <p:nvPr>
            <p:ph type="dt" sz="half" idx="10"/>
          </p:nvPr>
        </p:nvSpPr>
        <p:spPr/>
        <p:txBody>
          <a:bodyPr/>
          <a:lstStyle/>
          <a:p>
            <a:fld id="{D16BC5D5-1A4A-4448-9096-F474D136E500}" type="datetimeFigureOut">
              <a:rPr lang="en-US" smtClean="0"/>
              <a:t>3/23/2020</a:t>
            </a:fld>
            <a:endParaRPr lang="en-US"/>
          </a:p>
        </p:txBody>
      </p:sp>
      <p:sp>
        <p:nvSpPr>
          <p:cNvPr id="5" name="Footer Placeholder 4">
            <a:extLst>
              <a:ext uri="{FF2B5EF4-FFF2-40B4-BE49-F238E27FC236}">
                <a16:creationId xmlns:a16="http://schemas.microsoft.com/office/drawing/2014/main" id="{E5DDA139-24BF-455B-9F89-6CE3DA27D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F31C0-F9AD-4AB2-A450-D95E30383C99}"/>
              </a:ext>
            </a:extLst>
          </p:cNvPr>
          <p:cNvSpPr>
            <a:spLocks noGrp="1"/>
          </p:cNvSpPr>
          <p:nvPr>
            <p:ph type="sldNum" sz="quarter" idx="12"/>
          </p:nvPr>
        </p:nvSpPr>
        <p:spPr/>
        <p:txBody>
          <a:bodyPr/>
          <a:lstStyle/>
          <a:p>
            <a:fld id="{24CBBCB4-0271-4C52-8AEC-0AFF5973A2AD}" type="slidenum">
              <a:rPr lang="en-US" smtClean="0"/>
              <a:t>‹#›</a:t>
            </a:fld>
            <a:endParaRPr lang="en-US"/>
          </a:p>
        </p:txBody>
      </p:sp>
    </p:spTree>
    <p:extLst>
      <p:ext uri="{BB962C8B-B14F-4D97-AF65-F5344CB8AC3E}">
        <p14:creationId xmlns:p14="http://schemas.microsoft.com/office/powerpoint/2010/main" val="350636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376232-92FC-41FB-82F4-40AADC6416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89DB06-4CCF-4ACD-9902-4154EDED2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5B93A5-145C-4A04-A113-E4FE33B3AFBC}"/>
              </a:ext>
            </a:extLst>
          </p:cNvPr>
          <p:cNvSpPr>
            <a:spLocks noGrp="1"/>
          </p:cNvSpPr>
          <p:nvPr>
            <p:ph type="dt" sz="half" idx="10"/>
          </p:nvPr>
        </p:nvSpPr>
        <p:spPr/>
        <p:txBody>
          <a:bodyPr/>
          <a:lstStyle/>
          <a:p>
            <a:fld id="{D16BC5D5-1A4A-4448-9096-F474D136E500}" type="datetimeFigureOut">
              <a:rPr lang="en-US" smtClean="0"/>
              <a:t>3/23/2020</a:t>
            </a:fld>
            <a:endParaRPr lang="en-US"/>
          </a:p>
        </p:txBody>
      </p:sp>
      <p:sp>
        <p:nvSpPr>
          <p:cNvPr id="5" name="Footer Placeholder 4">
            <a:extLst>
              <a:ext uri="{FF2B5EF4-FFF2-40B4-BE49-F238E27FC236}">
                <a16:creationId xmlns:a16="http://schemas.microsoft.com/office/drawing/2014/main" id="{FB1403E7-736D-4EC7-AE41-819E1F62A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B88AF-4BDA-4F9F-BB84-54D54679875E}"/>
              </a:ext>
            </a:extLst>
          </p:cNvPr>
          <p:cNvSpPr>
            <a:spLocks noGrp="1"/>
          </p:cNvSpPr>
          <p:nvPr>
            <p:ph type="sldNum" sz="quarter" idx="12"/>
          </p:nvPr>
        </p:nvSpPr>
        <p:spPr/>
        <p:txBody>
          <a:bodyPr/>
          <a:lstStyle/>
          <a:p>
            <a:fld id="{24CBBCB4-0271-4C52-8AEC-0AFF5973A2AD}" type="slidenum">
              <a:rPr lang="en-US" smtClean="0"/>
              <a:t>‹#›</a:t>
            </a:fld>
            <a:endParaRPr lang="en-US"/>
          </a:p>
        </p:txBody>
      </p:sp>
    </p:spTree>
    <p:extLst>
      <p:ext uri="{BB962C8B-B14F-4D97-AF65-F5344CB8AC3E}">
        <p14:creationId xmlns:p14="http://schemas.microsoft.com/office/powerpoint/2010/main" val="158936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FB073-40A2-497F-BFFF-6DD260290D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0C7461-A51D-463D-AF7D-93711F1690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E924D-3EB4-437E-87B3-5BED770795D3}"/>
              </a:ext>
            </a:extLst>
          </p:cNvPr>
          <p:cNvSpPr>
            <a:spLocks noGrp="1"/>
          </p:cNvSpPr>
          <p:nvPr>
            <p:ph type="dt" sz="half" idx="10"/>
          </p:nvPr>
        </p:nvSpPr>
        <p:spPr/>
        <p:txBody>
          <a:bodyPr/>
          <a:lstStyle/>
          <a:p>
            <a:fld id="{D16BC5D5-1A4A-4448-9096-F474D136E500}" type="datetimeFigureOut">
              <a:rPr lang="en-US" smtClean="0"/>
              <a:t>3/23/2020</a:t>
            </a:fld>
            <a:endParaRPr lang="en-US"/>
          </a:p>
        </p:txBody>
      </p:sp>
      <p:sp>
        <p:nvSpPr>
          <p:cNvPr id="5" name="Footer Placeholder 4">
            <a:extLst>
              <a:ext uri="{FF2B5EF4-FFF2-40B4-BE49-F238E27FC236}">
                <a16:creationId xmlns:a16="http://schemas.microsoft.com/office/drawing/2014/main" id="{486ACBFE-2E5E-49EF-A8BC-0AF4ACAB1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BAFCB-C175-47EB-BED2-A1A91CEC7DC7}"/>
              </a:ext>
            </a:extLst>
          </p:cNvPr>
          <p:cNvSpPr>
            <a:spLocks noGrp="1"/>
          </p:cNvSpPr>
          <p:nvPr>
            <p:ph type="sldNum" sz="quarter" idx="12"/>
          </p:nvPr>
        </p:nvSpPr>
        <p:spPr/>
        <p:txBody>
          <a:bodyPr/>
          <a:lstStyle/>
          <a:p>
            <a:fld id="{24CBBCB4-0271-4C52-8AEC-0AFF5973A2AD}" type="slidenum">
              <a:rPr lang="en-US" smtClean="0"/>
              <a:t>‹#›</a:t>
            </a:fld>
            <a:endParaRPr lang="en-US"/>
          </a:p>
        </p:txBody>
      </p:sp>
    </p:spTree>
    <p:extLst>
      <p:ext uri="{BB962C8B-B14F-4D97-AF65-F5344CB8AC3E}">
        <p14:creationId xmlns:p14="http://schemas.microsoft.com/office/powerpoint/2010/main" val="159263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1317-EE38-47D8-8CA2-EAACB941D3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8E3CF0-95D6-4E8C-94E8-1F3B490C1A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C06CF5-2F47-4F4B-8661-1B7203AC2458}"/>
              </a:ext>
            </a:extLst>
          </p:cNvPr>
          <p:cNvSpPr>
            <a:spLocks noGrp="1"/>
          </p:cNvSpPr>
          <p:nvPr>
            <p:ph type="dt" sz="half" idx="10"/>
          </p:nvPr>
        </p:nvSpPr>
        <p:spPr/>
        <p:txBody>
          <a:bodyPr/>
          <a:lstStyle/>
          <a:p>
            <a:fld id="{D16BC5D5-1A4A-4448-9096-F474D136E500}" type="datetimeFigureOut">
              <a:rPr lang="en-US" smtClean="0"/>
              <a:t>3/23/2020</a:t>
            </a:fld>
            <a:endParaRPr lang="en-US"/>
          </a:p>
        </p:txBody>
      </p:sp>
      <p:sp>
        <p:nvSpPr>
          <p:cNvPr id="5" name="Footer Placeholder 4">
            <a:extLst>
              <a:ext uri="{FF2B5EF4-FFF2-40B4-BE49-F238E27FC236}">
                <a16:creationId xmlns:a16="http://schemas.microsoft.com/office/drawing/2014/main" id="{97E46584-963B-413A-9FE6-4C06AB691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12F65-0860-4869-80D6-486819B3BA3B}"/>
              </a:ext>
            </a:extLst>
          </p:cNvPr>
          <p:cNvSpPr>
            <a:spLocks noGrp="1"/>
          </p:cNvSpPr>
          <p:nvPr>
            <p:ph type="sldNum" sz="quarter" idx="12"/>
          </p:nvPr>
        </p:nvSpPr>
        <p:spPr/>
        <p:txBody>
          <a:bodyPr/>
          <a:lstStyle/>
          <a:p>
            <a:fld id="{24CBBCB4-0271-4C52-8AEC-0AFF5973A2AD}" type="slidenum">
              <a:rPr lang="en-US" smtClean="0"/>
              <a:t>‹#›</a:t>
            </a:fld>
            <a:endParaRPr lang="en-US"/>
          </a:p>
        </p:txBody>
      </p:sp>
    </p:spTree>
    <p:extLst>
      <p:ext uri="{BB962C8B-B14F-4D97-AF65-F5344CB8AC3E}">
        <p14:creationId xmlns:p14="http://schemas.microsoft.com/office/powerpoint/2010/main" val="247464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063C-EB5F-417A-968A-A5815DA49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0C957-EDA0-41A0-BE86-05E1B6A092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E2E60E-AA72-4494-B173-9B812F4707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899D07-925C-4599-A666-A8DB36C19F15}"/>
              </a:ext>
            </a:extLst>
          </p:cNvPr>
          <p:cNvSpPr>
            <a:spLocks noGrp="1"/>
          </p:cNvSpPr>
          <p:nvPr>
            <p:ph type="dt" sz="half" idx="10"/>
          </p:nvPr>
        </p:nvSpPr>
        <p:spPr/>
        <p:txBody>
          <a:bodyPr/>
          <a:lstStyle/>
          <a:p>
            <a:fld id="{D16BC5D5-1A4A-4448-9096-F474D136E500}" type="datetimeFigureOut">
              <a:rPr lang="en-US" smtClean="0"/>
              <a:t>3/23/2020</a:t>
            </a:fld>
            <a:endParaRPr lang="en-US"/>
          </a:p>
        </p:txBody>
      </p:sp>
      <p:sp>
        <p:nvSpPr>
          <p:cNvPr id="6" name="Footer Placeholder 5">
            <a:extLst>
              <a:ext uri="{FF2B5EF4-FFF2-40B4-BE49-F238E27FC236}">
                <a16:creationId xmlns:a16="http://schemas.microsoft.com/office/drawing/2014/main" id="{1FC8708E-7375-4F48-8AFB-C4D3B8E0CC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19E21F-58DF-4DD0-8F80-DFCE8E2776E7}"/>
              </a:ext>
            </a:extLst>
          </p:cNvPr>
          <p:cNvSpPr>
            <a:spLocks noGrp="1"/>
          </p:cNvSpPr>
          <p:nvPr>
            <p:ph type="sldNum" sz="quarter" idx="12"/>
          </p:nvPr>
        </p:nvSpPr>
        <p:spPr/>
        <p:txBody>
          <a:bodyPr/>
          <a:lstStyle/>
          <a:p>
            <a:fld id="{24CBBCB4-0271-4C52-8AEC-0AFF5973A2AD}" type="slidenum">
              <a:rPr lang="en-US" smtClean="0"/>
              <a:t>‹#›</a:t>
            </a:fld>
            <a:endParaRPr lang="en-US"/>
          </a:p>
        </p:txBody>
      </p:sp>
    </p:spTree>
    <p:extLst>
      <p:ext uri="{BB962C8B-B14F-4D97-AF65-F5344CB8AC3E}">
        <p14:creationId xmlns:p14="http://schemas.microsoft.com/office/powerpoint/2010/main" val="732463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6CE7-DC77-4E41-82D2-278B7C7A27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55890E-C245-4464-826A-130E56B4E8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FE0570-2EB0-4B79-A0A7-D50F2DA7E3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6A85DE-C964-4E00-90F1-9752CAA65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66089A-8342-4715-89E4-B887C1FC12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C977B7-5FF6-4FE0-92BA-D76EEC5DDB3A}"/>
              </a:ext>
            </a:extLst>
          </p:cNvPr>
          <p:cNvSpPr>
            <a:spLocks noGrp="1"/>
          </p:cNvSpPr>
          <p:nvPr>
            <p:ph type="dt" sz="half" idx="10"/>
          </p:nvPr>
        </p:nvSpPr>
        <p:spPr/>
        <p:txBody>
          <a:bodyPr/>
          <a:lstStyle/>
          <a:p>
            <a:fld id="{D16BC5D5-1A4A-4448-9096-F474D136E500}" type="datetimeFigureOut">
              <a:rPr lang="en-US" smtClean="0"/>
              <a:t>3/23/2020</a:t>
            </a:fld>
            <a:endParaRPr lang="en-US"/>
          </a:p>
        </p:txBody>
      </p:sp>
      <p:sp>
        <p:nvSpPr>
          <p:cNvPr id="8" name="Footer Placeholder 7">
            <a:extLst>
              <a:ext uri="{FF2B5EF4-FFF2-40B4-BE49-F238E27FC236}">
                <a16:creationId xmlns:a16="http://schemas.microsoft.com/office/drawing/2014/main" id="{522C849D-0C01-4ADC-AF98-D598730D98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19AE6C-579E-4292-9A20-C69C35E319D7}"/>
              </a:ext>
            </a:extLst>
          </p:cNvPr>
          <p:cNvSpPr>
            <a:spLocks noGrp="1"/>
          </p:cNvSpPr>
          <p:nvPr>
            <p:ph type="sldNum" sz="quarter" idx="12"/>
          </p:nvPr>
        </p:nvSpPr>
        <p:spPr/>
        <p:txBody>
          <a:bodyPr/>
          <a:lstStyle/>
          <a:p>
            <a:fld id="{24CBBCB4-0271-4C52-8AEC-0AFF5973A2AD}" type="slidenum">
              <a:rPr lang="en-US" smtClean="0"/>
              <a:t>‹#›</a:t>
            </a:fld>
            <a:endParaRPr lang="en-US"/>
          </a:p>
        </p:txBody>
      </p:sp>
    </p:spTree>
    <p:extLst>
      <p:ext uri="{BB962C8B-B14F-4D97-AF65-F5344CB8AC3E}">
        <p14:creationId xmlns:p14="http://schemas.microsoft.com/office/powerpoint/2010/main" val="266768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07B4-3412-42B0-88F4-692DFF6902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C8F748-BDF4-4363-B20D-0C2DC5FC2B7B}"/>
              </a:ext>
            </a:extLst>
          </p:cNvPr>
          <p:cNvSpPr>
            <a:spLocks noGrp="1"/>
          </p:cNvSpPr>
          <p:nvPr>
            <p:ph type="dt" sz="half" idx="10"/>
          </p:nvPr>
        </p:nvSpPr>
        <p:spPr/>
        <p:txBody>
          <a:bodyPr/>
          <a:lstStyle/>
          <a:p>
            <a:fld id="{D16BC5D5-1A4A-4448-9096-F474D136E500}" type="datetimeFigureOut">
              <a:rPr lang="en-US" smtClean="0"/>
              <a:t>3/23/2020</a:t>
            </a:fld>
            <a:endParaRPr lang="en-US"/>
          </a:p>
        </p:txBody>
      </p:sp>
      <p:sp>
        <p:nvSpPr>
          <p:cNvPr id="4" name="Footer Placeholder 3">
            <a:extLst>
              <a:ext uri="{FF2B5EF4-FFF2-40B4-BE49-F238E27FC236}">
                <a16:creationId xmlns:a16="http://schemas.microsoft.com/office/drawing/2014/main" id="{2BC678C1-0C9D-4A2F-A36C-EBBF27DD24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6EEC6F-5AA5-44BD-9C24-0270C1BC27F9}"/>
              </a:ext>
            </a:extLst>
          </p:cNvPr>
          <p:cNvSpPr>
            <a:spLocks noGrp="1"/>
          </p:cNvSpPr>
          <p:nvPr>
            <p:ph type="sldNum" sz="quarter" idx="12"/>
          </p:nvPr>
        </p:nvSpPr>
        <p:spPr/>
        <p:txBody>
          <a:bodyPr/>
          <a:lstStyle/>
          <a:p>
            <a:fld id="{24CBBCB4-0271-4C52-8AEC-0AFF5973A2AD}" type="slidenum">
              <a:rPr lang="en-US" smtClean="0"/>
              <a:t>‹#›</a:t>
            </a:fld>
            <a:endParaRPr lang="en-US"/>
          </a:p>
        </p:txBody>
      </p:sp>
    </p:spTree>
    <p:extLst>
      <p:ext uri="{BB962C8B-B14F-4D97-AF65-F5344CB8AC3E}">
        <p14:creationId xmlns:p14="http://schemas.microsoft.com/office/powerpoint/2010/main" val="306277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A8EE93-BAD1-4322-A45E-5AEA7C0D522C}"/>
              </a:ext>
            </a:extLst>
          </p:cNvPr>
          <p:cNvSpPr>
            <a:spLocks noGrp="1"/>
          </p:cNvSpPr>
          <p:nvPr>
            <p:ph type="dt" sz="half" idx="10"/>
          </p:nvPr>
        </p:nvSpPr>
        <p:spPr/>
        <p:txBody>
          <a:bodyPr/>
          <a:lstStyle/>
          <a:p>
            <a:fld id="{D16BC5D5-1A4A-4448-9096-F474D136E500}" type="datetimeFigureOut">
              <a:rPr lang="en-US" smtClean="0"/>
              <a:t>3/23/2020</a:t>
            </a:fld>
            <a:endParaRPr lang="en-US"/>
          </a:p>
        </p:txBody>
      </p:sp>
      <p:sp>
        <p:nvSpPr>
          <p:cNvPr id="3" name="Footer Placeholder 2">
            <a:extLst>
              <a:ext uri="{FF2B5EF4-FFF2-40B4-BE49-F238E27FC236}">
                <a16:creationId xmlns:a16="http://schemas.microsoft.com/office/drawing/2014/main" id="{23417912-C799-4028-95FE-73FD7D40A4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205C59-446F-4B56-8C32-DD3FA0BB95DB}"/>
              </a:ext>
            </a:extLst>
          </p:cNvPr>
          <p:cNvSpPr>
            <a:spLocks noGrp="1"/>
          </p:cNvSpPr>
          <p:nvPr>
            <p:ph type="sldNum" sz="quarter" idx="12"/>
          </p:nvPr>
        </p:nvSpPr>
        <p:spPr/>
        <p:txBody>
          <a:bodyPr/>
          <a:lstStyle/>
          <a:p>
            <a:fld id="{24CBBCB4-0271-4C52-8AEC-0AFF5973A2AD}" type="slidenum">
              <a:rPr lang="en-US" smtClean="0"/>
              <a:t>‹#›</a:t>
            </a:fld>
            <a:endParaRPr lang="en-US"/>
          </a:p>
        </p:txBody>
      </p:sp>
    </p:spTree>
    <p:extLst>
      <p:ext uri="{BB962C8B-B14F-4D97-AF65-F5344CB8AC3E}">
        <p14:creationId xmlns:p14="http://schemas.microsoft.com/office/powerpoint/2010/main" val="65696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B625-10BB-440A-B083-4ECABBCFA0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521458-033B-4736-A022-4EF0FB6C89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03A26C-27A8-4917-9257-D6E57B1B4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4DF27-1054-48D3-AF21-75CABC3530A2}"/>
              </a:ext>
            </a:extLst>
          </p:cNvPr>
          <p:cNvSpPr>
            <a:spLocks noGrp="1"/>
          </p:cNvSpPr>
          <p:nvPr>
            <p:ph type="dt" sz="half" idx="10"/>
          </p:nvPr>
        </p:nvSpPr>
        <p:spPr/>
        <p:txBody>
          <a:bodyPr/>
          <a:lstStyle/>
          <a:p>
            <a:fld id="{D16BC5D5-1A4A-4448-9096-F474D136E500}" type="datetimeFigureOut">
              <a:rPr lang="en-US" smtClean="0"/>
              <a:t>3/23/2020</a:t>
            </a:fld>
            <a:endParaRPr lang="en-US"/>
          </a:p>
        </p:txBody>
      </p:sp>
      <p:sp>
        <p:nvSpPr>
          <p:cNvPr id="6" name="Footer Placeholder 5">
            <a:extLst>
              <a:ext uri="{FF2B5EF4-FFF2-40B4-BE49-F238E27FC236}">
                <a16:creationId xmlns:a16="http://schemas.microsoft.com/office/drawing/2014/main" id="{ACEC4ABD-4007-44B0-B61D-4EB5F37E75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CEDE5-46FD-4E86-9087-A78C99E586FE}"/>
              </a:ext>
            </a:extLst>
          </p:cNvPr>
          <p:cNvSpPr>
            <a:spLocks noGrp="1"/>
          </p:cNvSpPr>
          <p:nvPr>
            <p:ph type="sldNum" sz="quarter" idx="12"/>
          </p:nvPr>
        </p:nvSpPr>
        <p:spPr/>
        <p:txBody>
          <a:bodyPr/>
          <a:lstStyle/>
          <a:p>
            <a:fld id="{24CBBCB4-0271-4C52-8AEC-0AFF5973A2AD}" type="slidenum">
              <a:rPr lang="en-US" smtClean="0"/>
              <a:t>‹#›</a:t>
            </a:fld>
            <a:endParaRPr lang="en-US"/>
          </a:p>
        </p:txBody>
      </p:sp>
    </p:spTree>
    <p:extLst>
      <p:ext uri="{BB962C8B-B14F-4D97-AF65-F5344CB8AC3E}">
        <p14:creationId xmlns:p14="http://schemas.microsoft.com/office/powerpoint/2010/main" val="129304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6F7C-53C4-43BF-B896-DEFADD7D0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8B991D-07F1-4ADF-83CD-EFE18BE7B1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DBCFE0-1211-414D-82C7-BD483371F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73725-3501-40B7-AA74-A9A2D322362A}"/>
              </a:ext>
            </a:extLst>
          </p:cNvPr>
          <p:cNvSpPr>
            <a:spLocks noGrp="1"/>
          </p:cNvSpPr>
          <p:nvPr>
            <p:ph type="dt" sz="half" idx="10"/>
          </p:nvPr>
        </p:nvSpPr>
        <p:spPr/>
        <p:txBody>
          <a:bodyPr/>
          <a:lstStyle/>
          <a:p>
            <a:fld id="{D16BC5D5-1A4A-4448-9096-F474D136E500}" type="datetimeFigureOut">
              <a:rPr lang="en-US" smtClean="0"/>
              <a:t>3/23/2020</a:t>
            </a:fld>
            <a:endParaRPr lang="en-US"/>
          </a:p>
        </p:txBody>
      </p:sp>
      <p:sp>
        <p:nvSpPr>
          <p:cNvPr id="6" name="Footer Placeholder 5">
            <a:extLst>
              <a:ext uri="{FF2B5EF4-FFF2-40B4-BE49-F238E27FC236}">
                <a16:creationId xmlns:a16="http://schemas.microsoft.com/office/drawing/2014/main" id="{F5B27990-3A77-4985-95E3-B03C04138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7641D6-7EEE-468B-B9AF-A90D068EF5A3}"/>
              </a:ext>
            </a:extLst>
          </p:cNvPr>
          <p:cNvSpPr>
            <a:spLocks noGrp="1"/>
          </p:cNvSpPr>
          <p:nvPr>
            <p:ph type="sldNum" sz="quarter" idx="12"/>
          </p:nvPr>
        </p:nvSpPr>
        <p:spPr/>
        <p:txBody>
          <a:bodyPr/>
          <a:lstStyle/>
          <a:p>
            <a:fld id="{24CBBCB4-0271-4C52-8AEC-0AFF5973A2AD}" type="slidenum">
              <a:rPr lang="en-US" smtClean="0"/>
              <a:t>‹#›</a:t>
            </a:fld>
            <a:endParaRPr lang="en-US"/>
          </a:p>
        </p:txBody>
      </p:sp>
    </p:spTree>
    <p:extLst>
      <p:ext uri="{BB962C8B-B14F-4D97-AF65-F5344CB8AC3E}">
        <p14:creationId xmlns:p14="http://schemas.microsoft.com/office/powerpoint/2010/main" val="3186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EB43BA-DB43-4F14-B78F-FBF39873F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FF671-95A0-4D4B-B501-6CD73A776E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2A226-28C9-474D-85FA-4E04085D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BC5D5-1A4A-4448-9096-F474D136E500}" type="datetimeFigureOut">
              <a:rPr lang="en-US" smtClean="0"/>
              <a:t>3/23/2020</a:t>
            </a:fld>
            <a:endParaRPr lang="en-US"/>
          </a:p>
        </p:txBody>
      </p:sp>
      <p:sp>
        <p:nvSpPr>
          <p:cNvPr id="5" name="Footer Placeholder 4">
            <a:extLst>
              <a:ext uri="{FF2B5EF4-FFF2-40B4-BE49-F238E27FC236}">
                <a16:creationId xmlns:a16="http://schemas.microsoft.com/office/drawing/2014/main" id="{AA753C65-8553-47FB-9305-A3FC18CC3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FADC68-C3B3-4507-A081-94AFB0BF0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BBCB4-0271-4C52-8AEC-0AFF5973A2AD}" type="slidenum">
              <a:rPr lang="en-US" smtClean="0"/>
              <a:t>‹#›</a:t>
            </a:fld>
            <a:endParaRPr lang="en-US"/>
          </a:p>
        </p:txBody>
      </p:sp>
    </p:spTree>
    <p:extLst>
      <p:ext uri="{BB962C8B-B14F-4D97-AF65-F5344CB8AC3E}">
        <p14:creationId xmlns:p14="http://schemas.microsoft.com/office/powerpoint/2010/main" val="2144243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ew-educ.com/%D8%B4%D8%B1%D8%AD-%D8%B7%D8%B1%D9%8A%D9%82%D8%A9-%D8%A7%D8%B3%D8%AA%D8%AE%D8%AF%D8%A7%D9%85-%D9%83%D9%84%D8%A7%D8%B3-%D8%AF%D9%88%D8%AC%D9%88-class-dojo"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mcarmenserrano.blogspot.co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uG7-axyuUcg" TargetMode="External"/><Relationship Id="rId1" Type="http://schemas.openxmlformats.org/officeDocument/2006/relationships/slideLayout" Target="../slideLayouts/slideLayout2.xml"/><Relationship Id="rId4" Type="http://schemas.openxmlformats.org/officeDocument/2006/relationships/hyperlink" Target="https://ictevangelist.com/starting-a-new-term-why-not-look-at-classdoj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ubtitle 2">
            <a:extLst>
              <a:ext uri="{FF2B5EF4-FFF2-40B4-BE49-F238E27FC236}">
                <a16:creationId xmlns:a16="http://schemas.microsoft.com/office/drawing/2014/main" id="{1AA2FF88-EEEB-40F4-B630-4D01968DF6C9}"/>
              </a:ext>
            </a:extLst>
          </p:cNvPr>
          <p:cNvSpPr txBox="1">
            <a:spLocks/>
          </p:cNvSpPr>
          <p:nvPr/>
        </p:nvSpPr>
        <p:spPr>
          <a:xfrm>
            <a:off x="1793815" y="308824"/>
            <a:ext cx="9054849" cy="930447"/>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ts val="600"/>
              </a:spcAft>
            </a:pPr>
            <a:r>
              <a:rPr lang="en-US" b="1" dirty="0">
                <a:solidFill>
                  <a:srgbClr val="FFFFFF"/>
                </a:solidFill>
                <a:latin typeface="+mj-lt"/>
                <a:ea typeface="+mj-ea"/>
                <a:cs typeface="+mj-cs"/>
              </a:rPr>
              <a:t>Al </a:t>
            </a:r>
            <a:r>
              <a:rPr lang="en-US" b="1" dirty="0" err="1">
                <a:solidFill>
                  <a:srgbClr val="FFFFFF"/>
                </a:solidFill>
                <a:latin typeface="+mj-lt"/>
                <a:ea typeface="+mj-ea"/>
                <a:cs typeface="+mj-cs"/>
              </a:rPr>
              <a:t>Shorouq</a:t>
            </a:r>
            <a:r>
              <a:rPr lang="en-US" b="1" dirty="0">
                <a:solidFill>
                  <a:srgbClr val="FFFFFF"/>
                </a:solidFill>
                <a:latin typeface="+mj-lt"/>
                <a:ea typeface="+mj-ea"/>
                <a:cs typeface="+mj-cs"/>
              </a:rPr>
              <a:t> Private School – </a:t>
            </a:r>
            <a:r>
              <a:rPr lang="en-US" b="1" dirty="0" err="1">
                <a:solidFill>
                  <a:srgbClr val="FFFFFF"/>
                </a:solidFill>
                <a:latin typeface="+mj-lt"/>
                <a:ea typeface="+mj-ea"/>
                <a:cs typeface="+mj-cs"/>
              </a:rPr>
              <a:t>Kindergarden</a:t>
            </a:r>
            <a:r>
              <a:rPr lang="en-US" b="1" dirty="0">
                <a:solidFill>
                  <a:srgbClr val="FFFFFF"/>
                </a:solidFill>
                <a:latin typeface="+mj-lt"/>
                <a:ea typeface="+mj-ea"/>
                <a:cs typeface="+mj-cs"/>
              </a:rPr>
              <a:t> Section is using ClassDojo</a:t>
            </a:r>
          </a:p>
        </p:txBody>
      </p:sp>
      <p:sp>
        <p:nvSpPr>
          <p:cNvPr id="3" name="Subtitle 2">
            <a:extLst>
              <a:ext uri="{FF2B5EF4-FFF2-40B4-BE49-F238E27FC236}">
                <a16:creationId xmlns:a16="http://schemas.microsoft.com/office/drawing/2014/main" id="{B2764A93-8232-4DE2-B857-F7E60EE267FE}"/>
              </a:ext>
            </a:extLst>
          </p:cNvPr>
          <p:cNvSpPr>
            <a:spLocks noGrp="1"/>
          </p:cNvSpPr>
          <p:nvPr>
            <p:ph type="subTitle" idx="1"/>
          </p:nvPr>
        </p:nvSpPr>
        <p:spPr>
          <a:xfrm>
            <a:off x="1450972" y="1630783"/>
            <a:ext cx="9144000" cy="420001"/>
          </a:xfrm>
        </p:spPr>
        <p:txBody>
          <a:bodyPr vert="horz" lIns="91440" tIns="45720" rIns="91440" bIns="45720" rtlCol="0">
            <a:normAutofit/>
          </a:bodyPr>
          <a:lstStyle/>
          <a:p>
            <a:r>
              <a:rPr lang="en-US" sz="2000" b="1" dirty="0" err="1">
                <a:solidFill>
                  <a:schemeClr val="bg1"/>
                </a:solidFill>
              </a:rPr>
              <a:t>روضة</a:t>
            </a:r>
            <a:r>
              <a:rPr lang="en-US" sz="2000" b="1" dirty="0">
                <a:solidFill>
                  <a:schemeClr val="bg1"/>
                </a:solidFill>
              </a:rPr>
              <a:t> </a:t>
            </a:r>
            <a:r>
              <a:rPr lang="en-US" sz="2000" b="1" dirty="0" err="1">
                <a:solidFill>
                  <a:schemeClr val="bg1"/>
                </a:solidFill>
              </a:rPr>
              <a:t>الشروق</a:t>
            </a:r>
            <a:r>
              <a:rPr lang="en-US" sz="2000" b="1" dirty="0">
                <a:solidFill>
                  <a:schemeClr val="bg1"/>
                </a:solidFill>
              </a:rPr>
              <a:t> </a:t>
            </a:r>
            <a:r>
              <a:rPr lang="en-US" sz="2000" b="1" dirty="0" err="1">
                <a:solidFill>
                  <a:schemeClr val="bg1"/>
                </a:solidFill>
              </a:rPr>
              <a:t>الخاصة</a:t>
            </a:r>
            <a:r>
              <a:rPr lang="en-US" sz="2000" b="1" dirty="0">
                <a:solidFill>
                  <a:schemeClr val="bg1"/>
                </a:solidFill>
              </a:rPr>
              <a:t> </a:t>
            </a:r>
            <a:r>
              <a:rPr lang="en-US" sz="2000" b="1" dirty="0" err="1">
                <a:solidFill>
                  <a:schemeClr val="bg1"/>
                </a:solidFill>
              </a:rPr>
              <a:t>تستخدم</a:t>
            </a:r>
            <a:r>
              <a:rPr lang="en-US" sz="2000" b="1" dirty="0">
                <a:solidFill>
                  <a:schemeClr val="bg1"/>
                </a:solidFill>
              </a:rPr>
              <a:t> </a:t>
            </a:r>
            <a:r>
              <a:rPr lang="ar-JO" sz="2000" b="1" dirty="0">
                <a:solidFill>
                  <a:schemeClr val="bg1"/>
                </a:solidFill>
              </a:rPr>
              <a:t>تطبيق</a:t>
            </a:r>
            <a:r>
              <a:rPr lang="en-US" sz="2000" b="1" dirty="0">
                <a:solidFill>
                  <a:schemeClr val="bg1"/>
                </a:solidFill>
              </a:rPr>
              <a:t> </a:t>
            </a:r>
            <a:r>
              <a:rPr lang="en-US" sz="2000" b="1" dirty="0" err="1">
                <a:solidFill>
                  <a:schemeClr val="bg1"/>
                </a:solidFill>
              </a:rPr>
              <a:t>كلاس</a:t>
            </a:r>
            <a:r>
              <a:rPr lang="en-US" sz="2000" b="1" dirty="0">
                <a:solidFill>
                  <a:schemeClr val="bg1"/>
                </a:solidFill>
              </a:rPr>
              <a:t> </a:t>
            </a:r>
            <a:r>
              <a:rPr lang="en-US" sz="2000" b="1" dirty="0" err="1">
                <a:solidFill>
                  <a:schemeClr val="bg1"/>
                </a:solidFill>
              </a:rPr>
              <a:t>دوجو</a:t>
            </a:r>
            <a:r>
              <a:rPr lang="en-US" sz="2000" b="1" dirty="0">
                <a:solidFill>
                  <a:schemeClr val="bg1"/>
                </a:solidFill>
              </a:rPr>
              <a:t> </a:t>
            </a:r>
          </a:p>
        </p:txBody>
      </p:sp>
      <p:cxnSp>
        <p:nvCxnSpPr>
          <p:cNvPr id="48" name="Straight Connector 4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61CD4B1-E069-4A6C-A35E-1B7D6CEB735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5795" y="433545"/>
            <a:ext cx="1448406" cy="1408064"/>
          </a:xfrm>
          <a:prstGeom prst="rect">
            <a:avLst/>
          </a:prstGeom>
        </p:spPr>
      </p:pic>
      <p:cxnSp>
        <p:nvCxnSpPr>
          <p:cNvPr id="50" name="Straight Connector 4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54CA2EE8-F22C-4B88-9D9C-8C96E352965B}"/>
              </a:ext>
            </a:extLst>
          </p:cNvPr>
          <p:cNvSpPr txBox="1">
            <a:spLocks/>
          </p:cNvSpPr>
          <p:nvPr/>
        </p:nvSpPr>
        <p:spPr>
          <a:xfrm>
            <a:off x="701072" y="2407651"/>
            <a:ext cx="5059694" cy="4016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50000"/>
              </a:lnSpc>
            </a:pPr>
            <a:r>
              <a:rPr lang="ar-JO" dirty="0"/>
              <a:t>     هو عبارة عن تطبيق إلكتروني مجاني يستخدمه المعلم ليتواصل مع الطلبة وأولياء الأمور، إذ يعزز السلوك الإيجابي من خلال مجموعة من الرموز والنقاط التعزيزية بناءً على معايير سلوكية عدة يحددها المعلم، مع إمكانية تمثيل هذه النقاط برسوم بيانية وتقارير ترسل للطالب وولي الأمر بشكل مباشر. </a:t>
            </a:r>
            <a:r>
              <a:rPr lang="ar-JO" sz="1800" dirty="0"/>
              <a:t>(اضغط على الصورة لمعرفة التفاصيل)</a:t>
            </a:r>
            <a:endParaRPr lang="en-US" dirty="0"/>
          </a:p>
        </p:txBody>
      </p:sp>
      <p:pic>
        <p:nvPicPr>
          <p:cNvPr id="10" name="Picture 9">
            <a:hlinkClick r:id="rId3"/>
            <a:extLst>
              <a:ext uri="{FF2B5EF4-FFF2-40B4-BE49-F238E27FC236}">
                <a16:creationId xmlns:a16="http://schemas.microsoft.com/office/drawing/2014/main" id="{1002A75E-810E-4D9F-9D4A-F36F104BB8D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7345" r="25061"/>
          <a:stretch/>
        </p:blipFill>
        <p:spPr>
          <a:xfrm>
            <a:off x="6471791" y="2336436"/>
            <a:ext cx="4992419" cy="42682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7096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B78B0C-3B79-4813-B7AE-045E3782EE96}"/>
              </a:ext>
            </a:extLst>
          </p:cNvPr>
          <p:cNvSpPr>
            <a:spLocks noGrp="1"/>
          </p:cNvSpPr>
          <p:nvPr>
            <p:ph type="title"/>
          </p:nvPr>
        </p:nvSpPr>
        <p:spPr>
          <a:xfrm>
            <a:off x="645066" y="550249"/>
            <a:ext cx="4282983" cy="841055"/>
          </a:xfrm>
          <a:solidFill>
            <a:schemeClr val="accent4"/>
          </a:solidFill>
        </p:spPr>
        <p:style>
          <a:lnRef idx="2">
            <a:schemeClr val="accent6">
              <a:shade val="50000"/>
            </a:schemeClr>
          </a:lnRef>
          <a:fillRef idx="1">
            <a:schemeClr val="accent6"/>
          </a:fillRef>
          <a:effectRef idx="0">
            <a:schemeClr val="accent6"/>
          </a:effectRef>
          <a:fontRef idx="minor">
            <a:schemeClr val="lt1"/>
          </a:fontRef>
        </p:style>
        <p:txBody>
          <a:bodyPr anchor="b">
            <a:normAutofit/>
          </a:bodyPr>
          <a:lstStyle/>
          <a:p>
            <a:pPr algn="ctr">
              <a:lnSpc>
                <a:spcPct val="150000"/>
              </a:lnSpc>
            </a:pPr>
            <a:r>
              <a:rPr lang="ar-JO" sz="3600" b="1" dirty="0">
                <a:ln w="0"/>
                <a:effectLst>
                  <a:outerShdw blurRad="38100" dist="25400" dir="5400000" algn="ctr" rotWithShape="0">
                    <a:srgbClr val="6E747A">
                      <a:alpha val="43000"/>
                    </a:srgbClr>
                  </a:outerShdw>
                </a:effectLst>
              </a:rPr>
              <a:t>عرض المادة التعليمية </a:t>
            </a:r>
            <a:endParaRPr lang="en-US" sz="3600" b="1" dirty="0">
              <a:ln w="0"/>
              <a:effectLst>
                <a:outerShdw blurRad="38100" dist="25400" dir="5400000" algn="ctr" rotWithShape="0">
                  <a:srgbClr val="6E747A">
                    <a:alpha val="43000"/>
                  </a:srgbClr>
                </a:outerShdw>
              </a:effectLst>
            </a:endParaRPr>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E84D37-BA58-4C55-BE8A-F32ABB83EFCB}"/>
              </a:ext>
            </a:extLst>
          </p:cNvPr>
          <p:cNvSpPr>
            <a:spLocks noGrp="1"/>
          </p:cNvSpPr>
          <p:nvPr>
            <p:ph idx="1"/>
          </p:nvPr>
        </p:nvSpPr>
        <p:spPr>
          <a:xfrm>
            <a:off x="645066" y="2031101"/>
            <a:ext cx="4282984" cy="3511943"/>
          </a:xfrm>
        </p:spPr>
        <p:txBody>
          <a:bodyPr anchor="ctr">
            <a:normAutofit fontScale="92500" lnSpcReduction="10000"/>
          </a:bodyPr>
          <a:lstStyle/>
          <a:p>
            <a:pPr marL="0" indent="0" algn="r" rtl="1">
              <a:buNone/>
            </a:pPr>
            <a:r>
              <a:rPr lang="ar-JO" sz="1600" b="1" dirty="0"/>
              <a:t>ستقوم المعلمة بنشر المادة التعليمية والتي تحوي صورا مقاطع الفيديو والملفات في </a:t>
            </a:r>
            <a:r>
              <a:rPr lang="en-US" sz="1600" b="1" dirty="0"/>
              <a:t>class story</a:t>
            </a:r>
            <a:r>
              <a:rPr lang="ar-JO" sz="1600" b="1" dirty="0"/>
              <a:t> إضافةً إلى:</a:t>
            </a:r>
          </a:p>
          <a:p>
            <a:pPr marL="0" indent="0" algn="r" rtl="1">
              <a:buNone/>
            </a:pPr>
            <a:r>
              <a:rPr lang="ar-JO" sz="1600" b="1" dirty="0"/>
              <a:t>• مشاركة الروابط إلى الموارد ودروس الفيديو والقراءة بصوت عال.</a:t>
            </a:r>
          </a:p>
          <a:p>
            <a:pPr marL="0" indent="0" algn="r" rtl="1">
              <a:buNone/>
            </a:pPr>
            <a:r>
              <a:rPr lang="ar-JO" sz="1600" b="1" dirty="0"/>
              <a:t>• إنشاء أحداث وجدولة التذكيرات التلقائية.</a:t>
            </a:r>
          </a:p>
          <a:p>
            <a:pPr marL="0" indent="0" algn="r" rtl="1">
              <a:buNone/>
            </a:pPr>
            <a:r>
              <a:rPr lang="ar-JO" sz="1600" b="1" dirty="0"/>
              <a:t>• تعيين المهام والواجبات للطلاب</a:t>
            </a:r>
          </a:p>
          <a:p>
            <a:pPr marL="0" indent="0" algn="r" rtl="1">
              <a:buNone/>
            </a:pPr>
            <a:endParaRPr lang="ar-JO" sz="1600" b="1" dirty="0"/>
          </a:p>
          <a:p>
            <a:pPr marL="0" indent="0" algn="r" rtl="1">
              <a:buNone/>
            </a:pPr>
            <a:r>
              <a:rPr lang="ar-JO" sz="1600" b="1" dirty="0"/>
              <a:t>- من خصائص البرنامج ترجمة المشاركات إلى أكثر من 35 لغة وإرسال رسائل فورية مجانية وغير محدودة، من دون استخدام رقم الهاتف.</a:t>
            </a:r>
          </a:p>
          <a:p>
            <a:pPr marL="0" indent="0" algn="r" rtl="1">
              <a:buNone/>
            </a:pPr>
            <a:r>
              <a:rPr lang="ar-JO" sz="1600" b="1" dirty="0"/>
              <a:t>- عندما ينجز الطالب الواجب يحفظ في ملف إلكتروني خاص له حسب المادة -  بالضغط على الصورة الموجودة في هذه الشريحة </a:t>
            </a:r>
            <a:r>
              <a:rPr lang="ar-JO" sz="1600" b="1" dirty="0">
                <a:solidFill>
                  <a:schemeClr val="accent1"/>
                </a:solidFill>
              </a:rPr>
              <a:t>يمكنك  مشاهدة فيديو توضيحي لكيفية إنشاء ملف إلكتروني. </a:t>
            </a:r>
            <a:endParaRPr lang="en-US" sz="1600" b="1" dirty="0">
              <a:solidFill>
                <a:schemeClr val="accent1"/>
              </a:solidFill>
            </a:endParaRPr>
          </a:p>
          <a:p>
            <a:pPr marL="0" indent="0" algn="r" rtl="1">
              <a:buNone/>
            </a:pPr>
            <a:endParaRPr lang="en-US" sz="1600" b="1" dirty="0"/>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room&#10;&#10;Description automatically generated">
            <a:hlinkClick r:id="rId2"/>
            <a:extLst>
              <a:ext uri="{FF2B5EF4-FFF2-40B4-BE49-F238E27FC236}">
                <a16:creationId xmlns:a16="http://schemas.microsoft.com/office/drawing/2014/main" id="{B201D102-81F4-44C0-9D5A-E97C9A710A9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968"/>
          <a:stretch/>
        </p:blipFill>
        <p:spPr>
          <a:xfrm>
            <a:off x="5987738" y="650494"/>
            <a:ext cx="5628018" cy="5324142"/>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21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D185-5D87-4245-92C9-512A77AB8B0E}"/>
              </a:ext>
            </a:extLst>
          </p:cNvPr>
          <p:cNvSpPr>
            <a:spLocks noGrp="1"/>
          </p:cNvSpPr>
          <p:nvPr>
            <p:ph type="title"/>
          </p:nvPr>
        </p:nvSpPr>
        <p:spPr>
          <a:xfrm>
            <a:off x="2533613" y="103770"/>
            <a:ext cx="6550089" cy="577267"/>
          </a:xfrm>
          <a:solidFill>
            <a:srgbClr val="19DB30"/>
          </a:solidFill>
        </p:spPr>
        <p:txBody>
          <a:bodyPr>
            <a:normAutofit fontScale="90000"/>
          </a:bodyPr>
          <a:lstStyle/>
          <a:p>
            <a:pPr algn="ctr" rtl="1"/>
            <a:r>
              <a:rPr lang="ar-JO" dirty="0">
                <a:ln w="0"/>
                <a:effectLst>
                  <a:outerShdw blurRad="38100" dist="19050" dir="2700000" algn="tl" rotWithShape="0">
                    <a:schemeClr val="dk1">
                      <a:alpha val="40000"/>
                    </a:schemeClr>
                  </a:outerShdw>
                </a:effectLst>
              </a:rPr>
              <a:t>الجدول اليومي</a:t>
            </a:r>
            <a:r>
              <a:rPr lang="en-US" dirty="0">
                <a:ln w="0"/>
                <a:effectLst>
                  <a:outerShdw blurRad="38100" dist="19050" dir="2700000" algn="tl" rotWithShape="0">
                    <a:schemeClr val="dk1">
                      <a:alpha val="40000"/>
                    </a:schemeClr>
                  </a:outerShdw>
                </a:effectLst>
              </a:rPr>
              <a:t> Daily Schedule </a:t>
            </a:r>
          </a:p>
        </p:txBody>
      </p:sp>
      <p:sp>
        <p:nvSpPr>
          <p:cNvPr id="3" name="Content Placeholder 2">
            <a:extLst>
              <a:ext uri="{FF2B5EF4-FFF2-40B4-BE49-F238E27FC236}">
                <a16:creationId xmlns:a16="http://schemas.microsoft.com/office/drawing/2014/main" id="{43CF2320-2D55-47B4-92B6-40E71C22915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F6BD32E-F893-4E46-8BD3-AF6F06FA827A}"/>
              </a:ext>
            </a:extLst>
          </p:cNvPr>
          <p:cNvPicPr/>
          <p:nvPr/>
        </p:nvPicPr>
        <p:blipFill rotWithShape="1">
          <a:blip r:embed="rId2"/>
          <a:srcRect l="28716" t="30183" r="39852" b="9210"/>
          <a:stretch/>
        </p:blipFill>
        <p:spPr bwMode="auto">
          <a:xfrm>
            <a:off x="377846" y="796915"/>
            <a:ext cx="5397802" cy="606108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Picture 4" descr="A screenshot of a cell phone&#10;&#10;Description automatically generated">
            <a:extLst>
              <a:ext uri="{FF2B5EF4-FFF2-40B4-BE49-F238E27FC236}">
                <a16:creationId xmlns:a16="http://schemas.microsoft.com/office/drawing/2014/main" id="{A6D7B5ED-723D-449A-AB4C-E82F50FC118C}"/>
              </a:ext>
            </a:extLst>
          </p:cNvPr>
          <p:cNvPicPr>
            <a:picLocks noChangeAspect="1"/>
          </p:cNvPicPr>
          <p:nvPr/>
        </p:nvPicPr>
        <p:blipFill rotWithShape="1">
          <a:blip r:embed="rId3">
            <a:extLst>
              <a:ext uri="{28A0092B-C50C-407E-A947-70E740481C1C}">
                <a14:useLocalDpi xmlns:a14="http://schemas.microsoft.com/office/drawing/2010/main" val="0"/>
              </a:ext>
            </a:extLst>
          </a:blip>
          <a:srcRect l="1544" t="1" r="2062" b="1589"/>
          <a:stretch/>
        </p:blipFill>
        <p:spPr>
          <a:xfrm>
            <a:off x="6096000" y="796915"/>
            <a:ext cx="5801783" cy="606108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6491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174</Words>
  <Application>Microsoft Office PowerPoint</Application>
  <PresentationFormat>Widescreen</PresentationFormat>
  <Paragraphs>12</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عرض المادة التعليمية </vt:lpstr>
      <vt:lpstr>الجدول اليومي Daily Schedule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salam</dc:creator>
  <cp:lastModifiedBy>salam</cp:lastModifiedBy>
  <cp:revision>4</cp:revision>
  <dcterms:created xsi:type="dcterms:W3CDTF">2020-03-24T06:40:53Z</dcterms:created>
  <dcterms:modified xsi:type="dcterms:W3CDTF">2020-03-24T08:02:34Z</dcterms:modified>
</cp:coreProperties>
</file>